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1.xml" ContentType="application/inkml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59" r:id="rId3"/>
    <p:sldId id="258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81" r:id="rId24"/>
    <p:sldId id="283" r:id="rId25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B9A69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-900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1T21:29:10.2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EEE56D6-F195-48D7-978E-7EE16D4304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6946" y="1104900"/>
            <a:ext cx="8376514" cy="3120504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0A72F42-5C88-4F7D-803B-C371B570D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8039" y="4442385"/>
            <a:ext cx="6074328" cy="98402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i="0" spc="16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A0384F3-2D6A-49F6-8F79-F3955E90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259A-1FE3-4FF9-8A07-BDD8177164ED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5363F32-CD31-4801-BAE4-09EEB1262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FD5D34C-49ED-4ADB-8693-73B790764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9850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F0171A2-02C1-4543-8B6B-FCF7E6971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0879" y="1825625"/>
            <a:ext cx="9810604" cy="451669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F95027C-A386-44E4-AFE1-33AFFDA3A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C3C8F-D4A7-4EAD-92AD-82C91CB8BB85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B1BF710-0558-4457-825D-48713CAED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7A7F93D-5DC3-4C36-AEB0-79CDB15C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87CFC0C8-11FE-4003-B2D6-B7B8E2790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6409123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CEB41C5-3638-439D-BA61-4DAA14222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464025"/>
            <a:ext cx="2161540" cy="580029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99B91A0-A376-483C-926E-189F376E5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464023"/>
            <a:ext cx="7886700" cy="58002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A14134E-B7D5-4664-BB2E-6A98ED63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1D41-E33C-4BC7-8272-37E8417FD097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2A54E2A-B1CE-4F2E-9D9A-D47E514D5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E7C304-46A8-4179-87A2-B8CC10B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08250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A7B333-9E16-4502-96B5-3F586B7E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6ED0795-5EC7-4FF8-9FC7-22AFA3C55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6A2DA5B-9862-4A23-8FEC-5C1ABC2EE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/>
          <a:lstStyle/>
          <a:p>
            <a:fld id="{5D340FED-6E95-4177-A7EF-CD303B9E611D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3D9A4B-0DA7-46BB-9DCE-3F26075C4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6A7C47-81AC-431C-A7C3-2BC71AD14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0349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BD2E47-4DC7-46C4-9407-FA4CF7E0A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3" y="1709738"/>
            <a:ext cx="9087774" cy="343852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BF7B502-122E-4177-A408-FC436A254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2513" y="5148262"/>
            <a:ext cx="8844522" cy="113823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8229696-2AEF-4765-B33E-7DA328E46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62CB-39AD-45A9-800F-54DAB53D6021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729B2E4-2F1C-4FEE-AAB2-4FCC3EEFD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27D4B8-E107-480A-AA17-261CA49BB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50485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4B8BAE8-3305-4F08-BECB-56AD7FD4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7021AC-6D8D-4D24-8B01-8AE8F41B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0878" y="1825624"/>
            <a:ext cx="4473622" cy="4460875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02920">
              <a:defRPr/>
            </a:lvl3pPr>
            <a:lvl4pPr marL="548640" indent="0">
              <a:buFontTx/>
              <a:buNone/>
              <a:defRPr/>
            </a:lvl4pPr>
            <a:lvl5pPr marL="73152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8E7F49C-3DB3-40B7-89B3-E3BC32FC1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44540" y="1825624"/>
            <a:ext cx="5016943" cy="4460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1E33D58-BDF5-4F1F-806B-0491CB362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F93D-55AB-4606-B9D7-742F1FC51983}" type="datetime4">
              <a:rPr lang="en-US" smtClean="0"/>
              <a:pPr/>
              <a:t>March 24, 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48BCBFD-1FE1-441A-B3AF-C3E7E7B8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70CE272-E6FB-455B-BACB-2471D66D9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610370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E73A4FB-9EF5-4D6C-A275-2DE1077A2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1563" y="1835219"/>
            <a:ext cx="445293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DC9972A-4D34-4A9F-84EB-8D64A703B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1562" y="2717801"/>
            <a:ext cx="4452938" cy="3559452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DBBDDE3-C8D7-4600-8259-24E1F8118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44540" y="1835219"/>
            <a:ext cx="5016943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4649FFF-44C7-4256-AFE1-C5457C7AB5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44540" y="2717800"/>
            <a:ext cx="5016943" cy="3559453"/>
          </a:xfrm>
        </p:spPr>
        <p:txBody>
          <a:bodyPr/>
          <a:lstStyle>
            <a:lvl2pPr marL="457200" indent="0"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BEC6ACF-080E-4B7C-B0C0-77E90C16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841D-FB5C-47AB-B2FF-32E855C1EA71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9A68C0B-BC90-4ADA-B6E6-2B30BFF9E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3BCE559-C82B-4E27-965B-4AC3C66F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xmlns="" id="{3752B99E-38EC-4745-889B-124D34759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7870109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3DE7304-D393-47F0-ACCC-1F72EFCCE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37E9-D174-424D-BEE8-AFC4CA5F9F97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68451FF-032D-4787-BA4B-5EB41549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9B7511D-7256-4A08-BF62-3B3F821A6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xmlns="" id="{03FCDA27-1C47-4EA1-A160-EC91FD88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767047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6DE8ADA-7BF8-433A-8770-61C690F3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44C0-F7AC-49C2-8289-1E7A86D9FB50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6357B86-EC22-49C6-BBC6-639D57D1A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D63764B-CF91-4C81-B4C3-5B5E5A973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47921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8E4801-B0C7-4458-B413-24D6E68F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633" y="457200"/>
            <a:ext cx="4170355" cy="191750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2FA0C76-733A-488A-89FB-7D04FD64B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1637" y="457200"/>
            <a:ext cx="5562601" cy="5943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D45B9DE-016A-4B31-BB52-99C76E28B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3633" y="2374708"/>
            <a:ext cx="4170355" cy="40260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2ED6CC3-66DD-4D9A-A9C7-F588BA88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84BC-6E78-40D1-8831-40AB1F596614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1359FC8-04EF-4F7D-8E43-4EE0E95DA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E71C964-4227-4DEE-87A1-026162DD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67944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F0EB4E-D4BB-4C86-A820-63474E5A4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038" y="457199"/>
            <a:ext cx="3913241" cy="19288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4FA99A1-8FAF-415D-A399-1B2C2A0F23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57752" y="457200"/>
            <a:ext cx="6110288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4A15BEE-9915-4637-85A2-2AF2872C7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2038" y="2386013"/>
            <a:ext cx="3913241" cy="40147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A73427C-3B67-4ED4-925D-04B9C09AA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080F-3961-4D42-BEDE-84A1FED032F1}" type="datetime4">
              <a:rPr lang="en-US" smtClean="0"/>
              <a:pPr/>
              <a:t>March 24,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EB5DAFD-22DE-4E9E-9C72-B16C1F273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0E8EE99-49CC-4A30-8ADA-39EFD8DAA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68232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customXml" Target="../ink/ink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in a dark room&#10;&#10;Description automatically generated">
            <a:extLst>
              <a:ext uri="{FF2B5EF4-FFF2-40B4-BE49-F238E27FC236}">
                <a16:creationId xmlns:a16="http://schemas.microsoft.com/office/drawing/2014/main" xmlns="" id="{DEB2E8C4-C3E7-4048-A43D-9859510CFA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05744" y="0"/>
            <a:ext cx="1286256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9AFBD2E1-C16B-4996-869C-DD03823A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810604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844DB6A-ED8E-4755-BC7A-B7AA6524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879" y="1825624"/>
            <a:ext cx="9810604" cy="4428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FF5CE27-B558-4B88-ACE3-B70423127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09243" y="5071825"/>
            <a:ext cx="2647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A33960BD-7AC1-4217-9611-AAA56D3EE38F}" type="datetime4">
              <a:rPr lang="en-US" smtClean="0"/>
              <a:pPr/>
              <a:t>March 24, 2021</a:t>
            </a:fld>
            <a:endParaRPr lang="en-US" dirty="0"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ACE5D61-F203-4F00-9CF1-AB0AE4937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47827" y="1407402"/>
            <a:ext cx="27704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9FF38BD-5F38-4F6E-B5DD-EB1AF0600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121" y="3138985"/>
            <a:ext cx="545911" cy="5800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9D4AEF59-F28E-467C-9EA3-92D1CFAD475A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1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14:cNvPr>
              <p14:cNvContentPartPr/>
              <p14:nvPr/>
            </p14:nvContentPartPr>
            <p14:xfrm>
              <a:off x="12490710" y="6342652"/>
              <a:ext cx="360" cy="360"/>
            </p14:xfrm>
          </p:contentPart>
        </mc:Choice>
        <mc:Fallback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24D29CCB-7956-4E3E-8880-304085F04BF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2481710" y="633365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122592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11" r:id="rId7"/>
    <p:sldLayoutId id="2147483707" r:id="rId8"/>
    <p:sldLayoutId id="2147483708" r:id="rId9"/>
    <p:sldLayoutId id="2147483709" r:id="rId10"/>
    <p:sldLayoutId id="2147483710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kern="1200" cap="all" spc="600" baseline="0">
          <a:solidFill>
            <a:schemeClr val="tx1">
              <a:lumMod val="85000"/>
              <a:lumOff val="15000"/>
            </a:schemeClr>
          </a:solidFill>
          <a:latin typeface="+mj-lt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1pPr>
      <a:lvl2pPr marL="27432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8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2pPr>
      <a:lvl3pPr marL="605790" indent="-28575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3pPr>
      <a:lvl4pPr marL="630936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4pPr>
      <a:lvl5pPr marL="82296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EC3FE92E-FF21-46DB-BE36-B3A5D4149B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E9DFFEE-526A-4D56-A70C-EADE7289BE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7BF9B02D-C4E3-42F3-827D-935EE29E1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8005" y="1836964"/>
            <a:ext cx="5320206" cy="2807540"/>
          </a:xfrm>
        </p:spPr>
        <p:txBody>
          <a:bodyPr>
            <a:normAutofit/>
          </a:bodyPr>
          <a:lstStyle/>
          <a:p>
            <a:r>
              <a:rPr lang="pl-PL" sz="7200" dirty="0">
                <a:latin typeface="Calibri" panose="020F0502020204030204" pitchFamily="34" charset="0"/>
                <a:cs typeface="Calibri" panose="020F0502020204030204" pitchFamily="34" charset="0"/>
              </a:rPr>
              <a:t>ALFABET KLASY 7B</a:t>
            </a:r>
          </a:p>
        </p:txBody>
      </p:sp>
      <p:pic>
        <p:nvPicPr>
          <p:cNvPr id="4" name="Picture 3" descr="Abstrakcyjne niebieskie iskierki z efektem bokeh">
            <a:extLst>
              <a:ext uri="{FF2B5EF4-FFF2-40B4-BE49-F238E27FC236}">
                <a16:creationId xmlns:a16="http://schemas.microsoft.com/office/drawing/2014/main" xmlns="" id="{F06CAD86-D547-485B-8EE4-A4A629E45D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682" r="27976" b="-1"/>
          <a:stretch/>
        </p:blipFill>
        <p:spPr>
          <a:xfrm>
            <a:off x="6991350" y="-34740"/>
            <a:ext cx="5200651" cy="6892740"/>
          </a:xfrm>
          <a:custGeom>
            <a:avLst/>
            <a:gdLst/>
            <a:ahLst/>
            <a:cxnLst/>
            <a:rect l="l" t="t" r="r" b="b"/>
            <a:pathLst>
              <a:path w="4575785" h="6857999">
                <a:moveTo>
                  <a:pt x="517468" y="0"/>
                </a:moveTo>
                <a:lnTo>
                  <a:pt x="4575785" y="0"/>
                </a:lnTo>
                <a:lnTo>
                  <a:pt x="4575785" y="6857999"/>
                </a:lnTo>
                <a:lnTo>
                  <a:pt x="960511" y="6857999"/>
                </a:lnTo>
                <a:lnTo>
                  <a:pt x="942694" y="6843617"/>
                </a:lnTo>
                <a:cubicBezTo>
                  <a:pt x="964945" y="6792705"/>
                  <a:pt x="892574" y="6836929"/>
                  <a:pt x="865960" y="6827318"/>
                </a:cubicBezTo>
                <a:lnTo>
                  <a:pt x="861487" y="6823037"/>
                </a:lnTo>
                <a:lnTo>
                  <a:pt x="859513" y="6806858"/>
                </a:lnTo>
                <a:lnTo>
                  <a:pt x="860461" y="6800037"/>
                </a:lnTo>
                <a:cubicBezTo>
                  <a:pt x="860484" y="6795612"/>
                  <a:pt x="859691" y="6793024"/>
                  <a:pt x="858251" y="6791626"/>
                </a:cubicBezTo>
                <a:lnTo>
                  <a:pt x="857660" y="6791654"/>
                </a:lnTo>
                <a:lnTo>
                  <a:pt x="856643" y="6783314"/>
                </a:lnTo>
                <a:cubicBezTo>
                  <a:pt x="856157" y="6768705"/>
                  <a:pt x="856848" y="6753980"/>
                  <a:pt x="858459" y="6739543"/>
                </a:cubicBezTo>
                <a:cubicBezTo>
                  <a:pt x="825704" y="6742272"/>
                  <a:pt x="849542" y="6681110"/>
                  <a:pt x="794118" y="6710916"/>
                </a:cubicBezTo>
                <a:cubicBezTo>
                  <a:pt x="794610" y="6692179"/>
                  <a:pt x="815573" y="6671806"/>
                  <a:pt x="779817" y="6693690"/>
                </a:cubicBezTo>
                <a:cubicBezTo>
                  <a:pt x="778915" y="6687990"/>
                  <a:pt x="774885" y="6685995"/>
                  <a:pt x="769310" y="6685745"/>
                </a:cubicBezTo>
                <a:lnTo>
                  <a:pt x="766802" y="6686064"/>
                </a:lnTo>
                <a:cubicBezTo>
                  <a:pt x="767473" y="6672038"/>
                  <a:pt x="768145" y="6658011"/>
                  <a:pt x="768816" y="6643985"/>
                </a:cubicBezTo>
                <a:lnTo>
                  <a:pt x="764758" y="6640288"/>
                </a:lnTo>
                <a:lnTo>
                  <a:pt x="771603" y="6610439"/>
                </a:lnTo>
                <a:cubicBezTo>
                  <a:pt x="771799" y="6605729"/>
                  <a:pt x="776328" y="6505678"/>
                  <a:pt x="776524" y="6500968"/>
                </a:cubicBezTo>
                <a:lnTo>
                  <a:pt x="716862" y="6252242"/>
                </a:lnTo>
                <a:cubicBezTo>
                  <a:pt x="710358" y="6209033"/>
                  <a:pt x="712158" y="6177416"/>
                  <a:pt x="706006" y="6116988"/>
                </a:cubicBezTo>
                <a:cubicBezTo>
                  <a:pt x="664744" y="6009788"/>
                  <a:pt x="669134" y="5997889"/>
                  <a:pt x="675681" y="5921438"/>
                </a:cubicBezTo>
                <a:cubicBezTo>
                  <a:pt x="609567" y="5910253"/>
                  <a:pt x="667197" y="5880778"/>
                  <a:pt x="646967" y="5848021"/>
                </a:cubicBezTo>
                <a:cubicBezTo>
                  <a:pt x="633539" y="5819166"/>
                  <a:pt x="610193" y="5775630"/>
                  <a:pt x="595120" y="5722308"/>
                </a:cubicBezTo>
                <a:cubicBezTo>
                  <a:pt x="587517" y="5685814"/>
                  <a:pt x="566330" y="5564010"/>
                  <a:pt x="556522" y="5528087"/>
                </a:cubicBezTo>
                <a:cubicBezTo>
                  <a:pt x="551310" y="5519174"/>
                  <a:pt x="556171" y="5505252"/>
                  <a:pt x="536270" y="5506770"/>
                </a:cubicBezTo>
                <a:cubicBezTo>
                  <a:pt x="512052" y="5506489"/>
                  <a:pt x="543356" y="5459435"/>
                  <a:pt x="516612" y="5473320"/>
                </a:cubicBezTo>
                <a:cubicBezTo>
                  <a:pt x="537947" y="5440196"/>
                  <a:pt x="486731" y="5435838"/>
                  <a:pt x="471989" y="5418523"/>
                </a:cubicBezTo>
                <a:cubicBezTo>
                  <a:pt x="493820" y="5390817"/>
                  <a:pt x="454363" y="5377479"/>
                  <a:pt x="442299" y="5333204"/>
                </a:cubicBezTo>
                <a:cubicBezTo>
                  <a:pt x="467689" y="5302287"/>
                  <a:pt x="420786" y="5307848"/>
                  <a:pt x="452960" y="5255192"/>
                </a:cubicBezTo>
                <a:cubicBezTo>
                  <a:pt x="453300" y="5233631"/>
                  <a:pt x="429983" y="5195187"/>
                  <a:pt x="431339" y="5156169"/>
                </a:cubicBezTo>
                <a:cubicBezTo>
                  <a:pt x="398945" y="5067566"/>
                  <a:pt x="403718" y="5079988"/>
                  <a:pt x="404757" y="5025421"/>
                </a:cubicBezTo>
                <a:cubicBezTo>
                  <a:pt x="400018" y="4966103"/>
                  <a:pt x="402758" y="4976631"/>
                  <a:pt x="395660" y="4924394"/>
                </a:cubicBezTo>
                <a:cubicBezTo>
                  <a:pt x="383838" y="4897752"/>
                  <a:pt x="406451" y="4876973"/>
                  <a:pt x="390158" y="4861232"/>
                </a:cubicBezTo>
                <a:cubicBezTo>
                  <a:pt x="362582" y="4877952"/>
                  <a:pt x="368360" y="4813711"/>
                  <a:pt x="341238" y="4838615"/>
                </a:cubicBezTo>
                <a:cubicBezTo>
                  <a:pt x="311503" y="4831441"/>
                  <a:pt x="352577" y="4804970"/>
                  <a:pt x="326273" y="4796524"/>
                </a:cubicBezTo>
                <a:lnTo>
                  <a:pt x="284996" y="4672372"/>
                </a:lnTo>
                <a:cubicBezTo>
                  <a:pt x="298118" y="4649489"/>
                  <a:pt x="287003" y="4640074"/>
                  <a:pt x="267970" y="4634255"/>
                </a:cubicBezTo>
                <a:cubicBezTo>
                  <a:pt x="263754" y="4595383"/>
                  <a:pt x="222766" y="4593405"/>
                  <a:pt x="203275" y="4555830"/>
                </a:cubicBezTo>
                <a:cubicBezTo>
                  <a:pt x="181514" y="4524570"/>
                  <a:pt x="154438" y="4520149"/>
                  <a:pt x="133797" y="4479914"/>
                </a:cubicBezTo>
                <a:cubicBezTo>
                  <a:pt x="124082" y="4457346"/>
                  <a:pt x="105185" y="4427564"/>
                  <a:pt x="84156" y="4415916"/>
                </a:cubicBezTo>
                <a:lnTo>
                  <a:pt x="83303" y="4414752"/>
                </a:lnTo>
                <a:lnTo>
                  <a:pt x="72062" y="4388525"/>
                </a:lnTo>
                <a:lnTo>
                  <a:pt x="75315" y="4375182"/>
                </a:lnTo>
                <a:cubicBezTo>
                  <a:pt x="75941" y="4370194"/>
                  <a:pt x="75530" y="4367154"/>
                  <a:pt x="74333" y="4365355"/>
                </a:cubicBezTo>
                <a:lnTo>
                  <a:pt x="68893" y="4364787"/>
                </a:lnTo>
                <a:cubicBezTo>
                  <a:pt x="68887" y="4364737"/>
                  <a:pt x="68881" y="4364686"/>
                  <a:pt x="68875" y="4364636"/>
                </a:cubicBezTo>
                <a:cubicBezTo>
                  <a:pt x="68620" y="4351507"/>
                  <a:pt x="69309" y="4337030"/>
                  <a:pt x="58168" y="4323582"/>
                </a:cubicBezTo>
                <a:cubicBezTo>
                  <a:pt x="61811" y="4263350"/>
                  <a:pt x="99263" y="4233013"/>
                  <a:pt x="79972" y="4208494"/>
                </a:cubicBezTo>
                <a:cubicBezTo>
                  <a:pt x="88758" y="4180446"/>
                  <a:pt x="125844" y="4152085"/>
                  <a:pt x="106280" y="4120638"/>
                </a:cubicBezTo>
                <a:cubicBezTo>
                  <a:pt x="111598" y="4121936"/>
                  <a:pt x="113804" y="4120147"/>
                  <a:pt x="114398" y="4116558"/>
                </a:cubicBezTo>
                <a:cubicBezTo>
                  <a:pt x="114157" y="4114248"/>
                  <a:pt x="113917" y="4111937"/>
                  <a:pt x="113677" y="4109627"/>
                </a:cubicBezTo>
                <a:lnTo>
                  <a:pt x="105699" y="4105626"/>
                </a:lnTo>
                <a:cubicBezTo>
                  <a:pt x="77890" y="4088880"/>
                  <a:pt x="108987" y="4082598"/>
                  <a:pt x="106408" y="4051443"/>
                </a:cubicBezTo>
                <a:cubicBezTo>
                  <a:pt x="106858" y="4036630"/>
                  <a:pt x="97032" y="3985550"/>
                  <a:pt x="103822" y="3988496"/>
                </a:cubicBezTo>
                <a:lnTo>
                  <a:pt x="75372" y="3857059"/>
                </a:lnTo>
                <a:cubicBezTo>
                  <a:pt x="82817" y="3836376"/>
                  <a:pt x="81742" y="3824520"/>
                  <a:pt x="64937" y="3815652"/>
                </a:cubicBezTo>
                <a:cubicBezTo>
                  <a:pt x="102287" y="3718925"/>
                  <a:pt x="55573" y="3772320"/>
                  <a:pt x="59080" y="3696747"/>
                </a:cubicBezTo>
                <a:cubicBezTo>
                  <a:pt x="66269" y="3629648"/>
                  <a:pt x="63240" y="3571908"/>
                  <a:pt x="85623" y="3491441"/>
                </a:cubicBezTo>
                <a:cubicBezTo>
                  <a:pt x="98410" y="3474059"/>
                  <a:pt x="99525" y="3431012"/>
                  <a:pt x="100691" y="3417526"/>
                </a:cubicBezTo>
                <a:cubicBezTo>
                  <a:pt x="101857" y="3404040"/>
                  <a:pt x="95556" y="3412369"/>
                  <a:pt x="92620" y="3410525"/>
                </a:cubicBezTo>
                <a:cubicBezTo>
                  <a:pt x="92153" y="3374230"/>
                  <a:pt x="83244" y="3285268"/>
                  <a:pt x="79737" y="3235496"/>
                </a:cubicBezTo>
                <a:cubicBezTo>
                  <a:pt x="70953" y="3207448"/>
                  <a:pt x="52012" y="3143347"/>
                  <a:pt x="71576" y="3111898"/>
                </a:cubicBezTo>
                <a:cubicBezTo>
                  <a:pt x="66408" y="3077014"/>
                  <a:pt x="53542" y="3056489"/>
                  <a:pt x="48725" y="3026189"/>
                </a:cubicBezTo>
                <a:cubicBezTo>
                  <a:pt x="35029" y="3013335"/>
                  <a:pt x="35295" y="2950066"/>
                  <a:pt x="42673" y="2930099"/>
                </a:cubicBezTo>
                <a:cubicBezTo>
                  <a:pt x="72765" y="2876461"/>
                  <a:pt x="20837" y="2811743"/>
                  <a:pt x="43260" y="2768401"/>
                </a:cubicBezTo>
                <a:cubicBezTo>
                  <a:pt x="44784" y="2755816"/>
                  <a:pt x="43709" y="2744724"/>
                  <a:pt x="41022" y="2734617"/>
                </a:cubicBezTo>
                <a:lnTo>
                  <a:pt x="29707" y="2708118"/>
                </a:lnTo>
                <a:lnTo>
                  <a:pt x="18896" y="2704187"/>
                </a:lnTo>
                <a:lnTo>
                  <a:pt x="16157" y="2686013"/>
                </a:lnTo>
                <a:lnTo>
                  <a:pt x="0" y="2656506"/>
                </a:lnTo>
                <a:cubicBezTo>
                  <a:pt x="46275" y="2648213"/>
                  <a:pt x="-21852" y="2580542"/>
                  <a:pt x="20000" y="2589495"/>
                </a:cubicBezTo>
                <a:cubicBezTo>
                  <a:pt x="9004" y="2539865"/>
                  <a:pt x="51725" y="2561406"/>
                  <a:pt x="4503" y="2517909"/>
                </a:cubicBezTo>
                <a:cubicBezTo>
                  <a:pt x="18312" y="2426183"/>
                  <a:pt x="2043" y="2320005"/>
                  <a:pt x="38580" y="2235940"/>
                </a:cubicBezTo>
                <a:cubicBezTo>
                  <a:pt x="39530" y="2131535"/>
                  <a:pt x="31342" y="1983035"/>
                  <a:pt x="28357" y="1891475"/>
                </a:cubicBezTo>
                <a:cubicBezTo>
                  <a:pt x="18536" y="1816240"/>
                  <a:pt x="53985" y="1820215"/>
                  <a:pt x="16422" y="1754299"/>
                </a:cubicBezTo>
                <a:cubicBezTo>
                  <a:pt x="22523" y="1748800"/>
                  <a:pt x="14115" y="1712020"/>
                  <a:pt x="17619" y="1704948"/>
                </a:cubicBezTo>
                <a:lnTo>
                  <a:pt x="11875" y="1640075"/>
                </a:lnTo>
                <a:lnTo>
                  <a:pt x="10148" y="1637400"/>
                </a:lnTo>
                <a:cubicBezTo>
                  <a:pt x="6571" y="1625366"/>
                  <a:pt x="7662" y="1617809"/>
                  <a:pt x="10809" y="1612250"/>
                </a:cubicBezTo>
                <a:lnTo>
                  <a:pt x="30710" y="1498099"/>
                </a:lnTo>
                <a:lnTo>
                  <a:pt x="28832" y="1497366"/>
                </a:lnTo>
                <a:lnTo>
                  <a:pt x="25420" y="1490044"/>
                </a:lnTo>
                <a:lnTo>
                  <a:pt x="36357" y="1429750"/>
                </a:lnTo>
                <a:cubicBezTo>
                  <a:pt x="56105" y="1395764"/>
                  <a:pt x="51096" y="1348657"/>
                  <a:pt x="63323" y="1316453"/>
                </a:cubicBezTo>
                <a:cubicBezTo>
                  <a:pt x="113953" y="1206017"/>
                  <a:pt x="97314" y="1160971"/>
                  <a:pt x="167299" y="1100758"/>
                </a:cubicBezTo>
                <a:cubicBezTo>
                  <a:pt x="183322" y="1066821"/>
                  <a:pt x="207320" y="1013057"/>
                  <a:pt x="218971" y="997428"/>
                </a:cubicBezTo>
                <a:cubicBezTo>
                  <a:pt x="225661" y="983599"/>
                  <a:pt x="245059" y="996998"/>
                  <a:pt x="249304" y="969068"/>
                </a:cubicBezTo>
                <a:cubicBezTo>
                  <a:pt x="273910" y="912445"/>
                  <a:pt x="257335" y="876944"/>
                  <a:pt x="307518" y="815816"/>
                </a:cubicBezTo>
                <a:cubicBezTo>
                  <a:pt x="319844" y="734499"/>
                  <a:pt x="427269" y="648257"/>
                  <a:pt x="438631" y="588216"/>
                </a:cubicBezTo>
                <a:cubicBezTo>
                  <a:pt x="468336" y="534577"/>
                  <a:pt x="480025" y="521047"/>
                  <a:pt x="494548" y="466832"/>
                </a:cubicBezTo>
                <a:cubicBezTo>
                  <a:pt x="513994" y="444023"/>
                  <a:pt x="469014" y="421695"/>
                  <a:pt x="512985" y="406165"/>
                </a:cubicBezTo>
                <a:cubicBezTo>
                  <a:pt x="519819" y="312467"/>
                  <a:pt x="496295" y="285415"/>
                  <a:pt x="499246" y="226337"/>
                </a:cubicBezTo>
                <a:cubicBezTo>
                  <a:pt x="511217" y="180655"/>
                  <a:pt x="525793" y="85726"/>
                  <a:pt x="530694" y="51692"/>
                </a:cubicBezTo>
                <a:cubicBezTo>
                  <a:pt x="512001" y="39736"/>
                  <a:pt x="522977" y="34428"/>
                  <a:pt x="528655" y="22135"/>
                </a:cubicBezTo>
                <a:cubicBezTo>
                  <a:pt x="511506" y="14446"/>
                  <a:pt x="513258" y="7722"/>
                  <a:pt x="516964" y="1039"/>
                </a:cubicBezTo>
                <a:close/>
              </a:path>
            </a:pathLst>
          </a:custGeom>
        </p:spPr>
      </p:pic>
      <p:pic>
        <p:nvPicPr>
          <p:cNvPr id="5" name="Muzyka instrumentalna do prezentacji">
            <a:hlinkClick r:id="" action="ppaction://media"/>
            <a:extLst>
              <a:ext uri="{FF2B5EF4-FFF2-40B4-BE49-F238E27FC236}">
                <a16:creationId xmlns:a16="http://schemas.microsoft.com/office/drawing/2014/main" xmlns="" id="{46F48488-6DF1-4DC7-80B8-8418A0EFF55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>
                  <p14:trim end="217765"/>
                  <p14:fade out="100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93013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4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505267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I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xmlns="" id="{806835EE-A611-4D59-8305-3B681E045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587" y="1104398"/>
            <a:ext cx="4876800" cy="895350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xmlns="" id="{19F6DC30-FD7F-41BB-A01F-8A9D092153F8}"/>
              </a:ext>
            </a:extLst>
          </p:cNvPr>
          <p:cNvSpPr txBox="1"/>
          <p:nvPr/>
        </p:nvSpPr>
        <p:spPr>
          <a:xfrm>
            <a:off x="1740568" y="2854351"/>
            <a:ext cx="8710864" cy="1840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6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Nigdy nie ignoruj osób, które są dla ciebie ważne, bo  pewnego dnia, kiedy one zaczną, zobaczysz jak cierpia</a:t>
            </a:r>
            <a:r>
              <a:rPr lang="pl-PL" sz="36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ł</a:t>
            </a:r>
            <a:r>
              <a:rPr lang="pl-PL" sz="36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 przez ten cały czas.</a:t>
            </a:r>
            <a:endParaRPr lang="pl-PL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061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474810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J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409AA8C5-8972-442E-A86A-C6CDC8E45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913" y="294837"/>
            <a:ext cx="9669224" cy="6268325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76B164F3-DACA-4FF0-AD21-EA775C6F2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2707" y="4624364"/>
            <a:ext cx="2943636" cy="33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8569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856325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K</a:t>
            </a:r>
          </a:p>
        </p:txBody>
      </p:sp>
      <p:pic>
        <p:nvPicPr>
          <p:cNvPr id="4" name="Obraz 3" descr="Obraz zawierający tekst&#10;&#10;Opis wygenerowany automatycznie">
            <a:extLst>
              <a:ext uri="{FF2B5EF4-FFF2-40B4-BE49-F238E27FC236}">
                <a16:creationId xmlns:a16="http://schemas.microsoft.com/office/drawing/2014/main" xmlns="" id="{309FBFA2-3737-4250-92A7-DE1C15B27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950" y="1766887"/>
            <a:ext cx="10706100" cy="3324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83507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715260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L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xmlns="" id="{D61C014F-8B86-4A69-BC02-46A2F70636CF}"/>
              </a:ext>
            </a:extLst>
          </p:cNvPr>
          <p:cNvSpPr txBox="1"/>
          <p:nvPr/>
        </p:nvSpPr>
        <p:spPr>
          <a:xfrm>
            <a:off x="1479396" y="795129"/>
            <a:ext cx="9068246" cy="4816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3600" b="1" dirty="0"/>
              <a:t>LOJALNOŚĆ</a:t>
            </a:r>
          </a:p>
          <a:p>
            <a:pPr algn="ctr"/>
            <a:endParaRPr lang="pl-PL" sz="3600" b="1" dirty="0"/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600" dirty="0">
                <a:latin typeface="Cambria Math" panose="02040503050406030204" pitchFamily="18" charset="0"/>
                <a:cs typeface="Times New Roman" panose="02020603050405020304" pitchFamily="18" charset="0"/>
              </a:rPr>
              <a:t>W naszej klasie są przyjaciele i przyjaciółki, którzy są lojalni wobec siebie.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600" dirty="0">
                <a:latin typeface="Cambria Math" panose="02040503050406030204" pitchFamily="18" charset="0"/>
                <a:cs typeface="Times New Roman" panose="02020603050405020304" pitchFamily="18" charset="0"/>
              </a:rPr>
              <a:t>Zawsze mogą liczyć na siebie w trudnych okolicznościach. Osoba lojalna to uczciwy człowiek, który zawsze  pomoże nawet w tych trudnych czasach.</a:t>
            </a:r>
          </a:p>
        </p:txBody>
      </p:sp>
    </p:spTree>
    <p:extLst>
      <p:ext uri="{BB962C8B-B14F-4D97-AF65-F5344CB8AC3E}">
        <p14:creationId xmlns:p14="http://schemas.microsoft.com/office/powerpoint/2010/main" xmlns="" val="725714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1066318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M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3EB12AEA-3C0F-4ABB-B83C-AF4E93585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946" y="708972"/>
            <a:ext cx="5777243" cy="5129119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xmlns="" id="{7DB7E5DE-9170-42B1-8F39-86F63118EC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267" y="2189470"/>
            <a:ext cx="6621039" cy="1430030"/>
          </a:xfrm>
          <a:prstGeom prst="rect">
            <a:avLst/>
          </a:prstGeom>
        </p:spPr>
      </p:pic>
      <p:sp>
        <p:nvSpPr>
          <p:cNvPr id="11" name="Prostokąt 10">
            <a:extLst>
              <a:ext uri="{FF2B5EF4-FFF2-40B4-BE49-F238E27FC236}">
                <a16:creationId xmlns:a16="http://schemas.microsoft.com/office/drawing/2014/main" xmlns="" id="{636004F4-3B50-4CA5-9236-9B8C1BFC3FFF}"/>
              </a:ext>
            </a:extLst>
          </p:cNvPr>
          <p:cNvSpPr/>
          <p:nvPr/>
        </p:nvSpPr>
        <p:spPr>
          <a:xfrm>
            <a:off x="8601080" y="2438400"/>
            <a:ext cx="1948109" cy="173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xmlns="" val="12732606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wewnątrz&#10;&#10;Opis wygenerowany automatycznie">
            <a:extLst>
              <a:ext uri="{FF2B5EF4-FFF2-40B4-BE49-F238E27FC236}">
                <a16:creationId xmlns:a16="http://schemas.microsoft.com/office/drawing/2014/main" xmlns="" id="{566C63A6-5F4E-4590-A1ED-5D1533E0E1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8661" y="543061"/>
            <a:ext cx="10035949" cy="5579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966931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xmlns="" val="40297424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976549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E9D01E26-5A21-466C-B111-2935F94FB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499" y="-129942"/>
            <a:ext cx="8531104" cy="7137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88878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726481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P</a:t>
            </a:r>
          </a:p>
        </p:txBody>
      </p:sp>
      <p:pic>
        <p:nvPicPr>
          <p:cNvPr id="3" name="Obraz 2" descr="Obraz zawierający tekst, zewnętrzne&#10;&#10;Opis wygenerowany automatycznie">
            <a:extLst>
              <a:ext uri="{FF2B5EF4-FFF2-40B4-BE49-F238E27FC236}">
                <a16:creationId xmlns:a16="http://schemas.microsoft.com/office/drawing/2014/main" xmlns="" id="{F8E59309-319E-4159-9B01-83574F243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0695" y="-56366"/>
            <a:ext cx="6841459" cy="7770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612202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F85E6047-260A-4481-9BB9-699E35836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485" y="-145610"/>
            <a:ext cx="11190515" cy="7149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955711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xmlns="" val="3582877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10DB5572-A2C7-46F0-8577-A88548C4D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303"/>
            <a:ext cx="12192000" cy="6797401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662361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Ś</a:t>
            </a:r>
          </a:p>
        </p:txBody>
      </p:sp>
    </p:spTree>
    <p:extLst>
      <p:ext uri="{BB962C8B-B14F-4D97-AF65-F5344CB8AC3E}">
        <p14:creationId xmlns:p14="http://schemas.microsoft.com/office/powerpoint/2010/main" xmlns="" val="13900372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835485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A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EF9F9A6A-BB3F-4870-BF92-47A50FB0C295}"/>
              </a:ext>
            </a:extLst>
          </p:cNvPr>
          <p:cNvSpPr txBox="1"/>
          <p:nvPr/>
        </p:nvSpPr>
        <p:spPr>
          <a:xfrm>
            <a:off x="1035241" y="4461577"/>
            <a:ext cx="9874012" cy="251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b="1" dirty="0"/>
              <a:t>ALKOHOL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dirty="0">
                <a:latin typeface="Cambria Math" panose="02040503050406030204" pitchFamily="18" charset="0"/>
                <a:cs typeface="Times New Roman" panose="02020603050405020304" pitchFamily="18" charset="0"/>
              </a:rPr>
              <a:t>Nie powinno się go pić przed ukończeniem 18 lat ani w ciąży.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dirty="0">
                <a:latin typeface="Cambria Math" panose="02040503050406030204" pitchFamily="18" charset="0"/>
                <a:cs typeface="Times New Roman" panose="02020603050405020304" pitchFamily="18" charset="0"/>
              </a:rPr>
              <a:t>Nie powinno się go pić przed prowadzeniem pojazdu,</a:t>
            </a:r>
            <a:br>
              <a:rPr lang="pl-PL" sz="2800" dirty="0">
                <a:latin typeface="Cambria Math" panose="02040503050406030204" pitchFamily="18" charset="0"/>
                <a:cs typeface="Times New Roman" panose="02020603050405020304" pitchFamily="18" charset="0"/>
              </a:rPr>
            </a:br>
            <a:r>
              <a:rPr lang="pl-PL" sz="2800" dirty="0">
                <a:latin typeface="Cambria Math" panose="02040503050406030204" pitchFamily="18" charset="0"/>
                <a:cs typeface="Times New Roman" panose="02020603050405020304" pitchFamily="18" charset="0"/>
              </a:rPr>
              <a:t>ponieważ grozi to wypadkowi. </a:t>
            </a:r>
          </a:p>
          <a:p>
            <a:endParaRPr lang="pl-PL" dirty="0"/>
          </a:p>
        </p:txBody>
      </p:sp>
      <p:pic>
        <p:nvPicPr>
          <p:cNvPr id="2050" name="Picture 2" descr="Alkohol, a dieta – jak i co pić, aby nie przytyć? | Blog Tiqdiet">
            <a:extLst>
              <a:ext uri="{FF2B5EF4-FFF2-40B4-BE49-F238E27FC236}">
                <a16:creationId xmlns:a16="http://schemas.microsoft.com/office/drawing/2014/main" xmlns="" id="{206C4E3E-CFA6-43A5-A62F-FA64C249F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7771" y="357130"/>
            <a:ext cx="5756457" cy="383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94595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835485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T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xmlns="" id="{787706A4-9721-4304-9B81-7C428B80475D}"/>
              </a:ext>
            </a:extLst>
          </p:cNvPr>
          <p:cNvSpPr txBox="1"/>
          <p:nvPr/>
        </p:nvSpPr>
        <p:spPr>
          <a:xfrm>
            <a:off x="2553667" y="466993"/>
            <a:ext cx="129992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>
                <a:solidFill>
                  <a:srgbClr val="C00000"/>
                </a:solidFill>
              </a:rPr>
              <a:t>T</a:t>
            </a:r>
          </a:p>
          <a:p>
            <a:pPr algn="ctr"/>
            <a:r>
              <a:rPr lang="pl-PL" sz="4000" dirty="0">
                <a:solidFill>
                  <a:srgbClr val="FF0000"/>
                </a:solidFill>
              </a:rPr>
              <a:t>O</a:t>
            </a:r>
          </a:p>
          <a:p>
            <a:pPr algn="ctr"/>
            <a:r>
              <a:rPr lang="pl-PL" sz="4000" dirty="0">
                <a:solidFill>
                  <a:srgbClr val="FFC000"/>
                </a:solidFill>
              </a:rPr>
              <a:t>L</a:t>
            </a:r>
          </a:p>
          <a:p>
            <a:pPr algn="ctr"/>
            <a:r>
              <a:rPr lang="pl-PL" sz="4000" dirty="0">
                <a:solidFill>
                  <a:srgbClr val="FFFF00"/>
                </a:solidFill>
              </a:rPr>
              <a:t>E</a:t>
            </a:r>
          </a:p>
          <a:p>
            <a:pPr algn="ctr"/>
            <a:r>
              <a:rPr lang="pl-PL" sz="4000" dirty="0">
                <a:solidFill>
                  <a:srgbClr val="92D050"/>
                </a:solidFill>
              </a:rPr>
              <a:t>R</a:t>
            </a:r>
          </a:p>
          <a:p>
            <a:pPr algn="ctr"/>
            <a:r>
              <a:rPr lang="pl-PL" sz="4000" dirty="0">
                <a:solidFill>
                  <a:srgbClr val="00B050"/>
                </a:solidFill>
              </a:rPr>
              <a:t>A</a:t>
            </a:r>
          </a:p>
          <a:p>
            <a:pPr algn="ctr"/>
            <a:r>
              <a:rPr lang="pl-PL" sz="4000" dirty="0">
                <a:solidFill>
                  <a:srgbClr val="00B0F0"/>
                </a:solidFill>
              </a:rPr>
              <a:t>N</a:t>
            </a:r>
          </a:p>
          <a:p>
            <a:pPr algn="ctr"/>
            <a:r>
              <a:rPr lang="pl-PL" sz="4000" dirty="0">
                <a:solidFill>
                  <a:srgbClr val="0070C0"/>
                </a:solidFill>
              </a:rPr>
              <a:t>C</a:t>
            </a:r>
          </a:p>
          <a:p>
            <a:pPr algn="ctr"/>
            <a:r>
              <a:rPr lang="pl-PL" sz="4000" dirty="0">
                <a:solidFill>
                  <a:schemeClr val="accent3">
                    <a:lumMod val="75000"/>
                  </a:schemeClr>
                </a:solidFill>
              </a:rPr>
              <a:t>J</a:t>
            </a:r>
          </a:p>
          <a:p>
            <a:pPr algn="ctr"/>
            <a:r>
              <a:rPr lang="pl-PL" sz="4000" dirty="0">
                <a:solidFill>
                  <a:schemeClr val="accent1"/>
                </a:solidFill>
              </a:rPr>
              <a:t>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3C25FF8C-4022-4FED-A9AE-B3A188E17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258" y="70969"/>
            <a:ext cx="7411484" cy="671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73882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946093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U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AB61E52D-B778-4F9F-B674-9DF03D34E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572" y="303996"/>
            <a:ext cx="9859751" cy="6477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74224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1146468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W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6EB6F327-3AFE-4F64-AE82-4D8D8F77E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0" y="0"/>
            <a:ext cx="57340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98460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702436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Ż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547FEBF6-9BDF-4DC3-B38B-3E850E7E3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913" y="0"/>
            <a:ext cx="97823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59931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EC3FE92E-FF21-46DB-BE36-B3A5D4149B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="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E9DFFEE-526A-4D56-A70C-EADE7289BEE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7BF9B02D-C4E3-42F3-827D-935EE29E14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8005" y="1836964"/>
            <a:ext cx="5320206" cy="2807540"/>
          </a:xfrm>
        </p:spPr>
        <p:txBody>
          <a:bodyPr>
            <a:normAutofit fontScale="90000"/>
          </a:bodyPr>
          <a:lstStyle/>
          <a:p>
            <a:r>
              <a:rPr lang="pl-PL" sz="7200" dirty="0">
                <a:latin typeface="Calibri" panose="020F0502020204030204" pitchFamily="34" charset="0"/>
                <a:cs typeface="Calibri" panose="020F0502020204030204" pitchFamily="34" charset="0"/>
              </a:rPr>
              <a:t>7B DZIĘKUJE ZA UWAGĘ</a:t>
            </a:r>
          </a:p>
        </p:txBody>
      </p:sp>
      <p:pic>
        <p:nvPicPr>
          <p:cNvPr id="4" name="Picture 3" descr="Abstrakcyjne niebieskie iskierki z efektem bokeh">
            <a:extLst>
              <a:ext uri="{FF2B5EF4-FFF2-40B4-BE49-F238E27FC236}">
                <a16:creationId xmlns:a16="http://schemas.microsoft.com/office/drawing/2014/main" xmlns="" id="{F06CAD86-D547-485B-8EE4-A4A629E45D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682" r="27976" b="-1"/>
          <a:stretch/>
        </p:blipFill>
        <p:spPr>
          <a:xfrm>
            <a:off x="6991350" y="-34740"/>
            <a:ext cx="5200651" cy="6892740"/>
          </a:xfrm>
          <a:custGeom>
            <a:avLst/>
            <a:gdLst/>
            <a:ahLst/>
            <a:cxnLst/>
            <a:rect l="l" t="t" r="r" b="b"/>
            <a:pathLst>
              <a:path w="4575785" h="6857999">
                <a:moveTo>
                  <a:pt x="517468" y="0"/>
                </a:moveTo>
                <a:lnTo>
                  <a:pt x="4575785" y="0"/>
                </a:lnTo>
                <a:lnTo>
                  <a:pt x="4575785" y="6857999"/>
                </a:lnTo>
                <a:lnTo>
                  <a:pt x="960511" y="6857999"/>
                </a:lnTo>
                <a:lnTo>
                  <a:pt x="942694" y="6843617"/>
                </a:lnTo>
                <a:cubicBezTo>
                  <a:pt x="964945" y="6792705"/>
                  <a:pt x="892574" y="6836929"/>
                  <a:pt x="865960" y="6827318"/>
                </a:cubicBezTo>
                <a:lnTo>
                  <a:pt x="861487" y="6823037"/>
                </a:lnTo>
                <a:lnTo>
                  <a:pt x="859513" y="6806858"/>
                </a:lnTo>
                <a:lnTo>
                  <a:pt x="860461" y="6800037"/>
                </a:lnTo>
                <a:cubicBezTo>
                  <a:pt x="860484" y="6795612"/>
                  <a:pt x="859691" y="6793024"/>
                  <a:pt x="858251" y="6791626"/>
                </a:cubicBezTo>
                <a:lnTo>
                  <a:pt x="857660" y="6791654"/>
                </a:lnTo>
                <a:lnTo>
                  <a:pt x="856643" y="6783314"/>
                </a:lnTo>
                <a:cubicBezTo>
                  <a:pt x="856157" y="6768705"/>
                  <a:pt x="856848" y="6753980"/>
                  <a:pt x="858459" y="6739543"/>
                </a:cubicBezTo>
                <a:cubicBezTo>
                  <a:pt x="825704" y="6742272"/>
                  <a:pt x="849542" y="6681110"/>
                  <a:pt x="794118" y="6710916"/>
                </a:cubicBezTo>
                <a:cubicBezTo>
                  <a:pt x="794610" y="6692179"/>
                  <a:pt x="815573" y="6671806"/>
                  <a:pt x="779817" y="6693690"/>
                </a:cubicBezTo>
                <a:cubicBezTo>
                  <a:pt x="778915" y="6687990"/>
                  <a:pt x="774885" y="6685995"/>
                  <a:pt x="769310" y="6685745"/>
                </a:cubicBezTo>
                <a:lnTo>
                  <a:pt x="766802" y="6686064"/>
                </a:lnTo>
                <a:cubicBezTo>
                  <a:pt x="767473" y="6672038"/>
                  <a:pt x="768145" y="6658011"/>
                  <a:pt x="768816" y="6643985"/>
                </a:cubicBezTo>
                <a:lnTo>
                  <a:pt x="764758" y="6640288"/>
                </a:lnTo>
                <a:lnTo>
                  <a:pt x="771603" y="6610439"/>
                </a:lnTo>
                <a:cubicBezTo>
                  <a:pt x="771799" y="6605729"/>
                  <a:pt x="776328" y="6505678"/>
                  <a:pt x="776524" y="6500968"/>
                </a:cubicBezTo>
                <a:lnTo>
                  <a:pt x="716862" y="6252242"/>
                </a:lnTo>
                <a:cubicBezTo>
                  <a:pt x="710358" y="6209033"/>
                  <a:pt x="712158" y="6177416"/>
                  <a:pt x="706006" y="6116988"/>
                </a:cubicBezTo>
                <a:cubicBezTo>
                  <a:pt x="664744" y="6009788"/>
                  <a:pt x="669134" y="5997889"/>
                  <a:pt x="675681" y="5921438"/>
                </a:cubicBezTo>
                <a:cubicBezTo>
                  <a:pt x="609567" y="5910253"/>
                  <a:pt x="667197" y="5880778"/>
                  <a:pt x="646967" y="5848021"/>
                </a:cubicBezTo>
                <a:cubicBezTo>
                  <a:pt x="633539" y="5819166"/>
                  <a:pt x="610193" y="5775630"/>
                  <a:pt x="595120" y="5722308"/>
                </a:cubicBezTo>
                <a:cubicBezTo>
                  <a:pt x="587517" y="5685814"/>
                  <a:pt x="566330" y="5564010"/>
                  <a:pt x="556522" y="5528087"/>
                </a:cubicBezTo>
                <a:cubicBezTo>
                  <a:pt x="551310" y="5519174"/>
                  <a:pt x="556171" y="5505252"/>
                  <a:pt x="536270" y="5506770"/>
                </a:cubicBezTo>
                <a:cubicBezTo>
                  <a:pt x="512052" y="5506489"/>
                  <a:pt x="543356" y="5459435"/>
                  <a:pt x="516612" y="5473320"/>
                </a:cubicBezTo>
                <a:cubicBezTo>
                  <a:pt x="537947" y="5440196"/>
                  <a:pt x="486731" y="5435838"/>
                  <a:pt x="471989" y="5418523"/>
                </a:cubicBezTo>
                <a:cubicBezTo>
                  <a:pt x="493820" y="5390817"/>
                  <a:pt x="454363" y="5377479"/>
                  <a:pt x="442299" y="5333204"/>
                </a:cubicBezTo>
                <a:cubicBezTo>
                  <a:pt x="467689" y="5302287"/>
                  <a:pt x="420786" y="5307848"/>
                  <a:pt x="452960" y="5255192"/>
                </a:cubicBezTo>
                <a:cubicBezTo>
                  <a:pt x="453300" y="5233631"/>
                  <a:pt x="429983" y="5195187"/>
                  <a:pt x="431339" y="5156169"/>
                </a:cubicBezTo>
                <a:cubicBezTo>
                  <a:pt x="398945" y="5067566"/>
                  <a:pt x="403718" y="5079988"/>
                  <a:pt x="404757" y="5025421"/>
                </a:cubicBezTo>
                <a:cubicBezTo>
                  <a:pt x="400018" y="4966103"/>
                  <a:pt x="402758" y="4976631"/>
                  <a:pt x="395660" y="4924394"/>
                </a:cubicBezTo>
                <a:cubicBezTo>
                  <a:pt x="383838" y="4897752"/>
                  <a:pt x="406451" y="4876973"/>
                  <a:pt x="390158" y="4861232"/>
                </a:cubicBezTo>
                <a:cubicBezTo>
                  <a:pt x="362582" y="4877952"/>
                  <a:pt x="368360" y="4813711"/>
                  <a:pt x="341238" y="4838615"/>
                </a:cubicBezTo>
                <a:cubicBezTo>
                  <a:pt x="311503" y="4831441"/>
                  <a:pt x="352577" y="4804970"/>
                  <a:pt x="326273" y="4796524"/>
                </a:cubicBezTo>
                <a:lnTo>
                  <a:pt x="284996" y="4672372"/>
                </a:lnTo>
                <a:cubicBezTo>
                  <a:pt x="298118" y="4649489"/>
                  <a:pt x="287003" y="4640074"/>
                  <a:pt x="267970" y="4634255"/>
                </a:cubicBezTo>
                <a:cubicBezTo>
                  <a:pt x="263754" y="4595383"/>
                  <a:pt x="222766" y="4593405"/>
                  <a:pt x="203275" y="4555830"/>
                </a:cubicBezTo>
                <a:cubicBezTo>
                  <a:pt x="181514" y="4524570"/>
                  <a:pt x="154438" y="4520149"/>
                  <a:pt x="133797" y="4479914"/>
                </a:cubicBezTo>
                <a:cubicBezTo>
                  <a:pt x="124082" y="4457346"/>
                  <a:pt x="105185" y="4427564"/>
                  <a:pt x="84156" y="4415916"/>
                </a:cubicBezTo>
                <a:lnTo>
                  <a:pt x="83303" y="4414752"/>
                </a:lnTo>
                <a:lnTo>
                  <a:pt x="72062" y="4388525"/>
                </a:lnTo>
                <a:lnTo>
                  <a:pt x="75315" y="4375182"/>
                </a:lnTo>
                <a:cubicBezTo>
                  <a:pt x="75941" y="4370194"/>
                  <a:pt x="75530" y="4367154"/>
                  <a:pt x="74333" y="4365355"/>
                </a:cubicBezTo>
                <a:lnTo>
                  <a:pt x="68893" y="4364787"/>
                </a:lnTo>
                <a:cubicBezTo>
                  <a:pt x="68887" y="4364737"/>
                  <a:pt x="68881" y="4364686"/>
                  <a:pt x="68875" y="4364636"/>
                </a:cubicBezTo>
                <a:cubicBezTo>
                  <a:pt x="68620" y="4351507"/>
                  <a:pt x="69309" y="4337030"/>
                  <a:pt x="58168" y="4323582"/>
                </a:cubicBezTo>
                <a:cubicBezTo>
                  <a:pt x="61811" y="4263350"/>
                  <a:pt x="99263" y="4233013"/>
                  <a:pt x="79972" y="4208494"/>
                </a:cubicBezTo>
                <a:cubicBezTo>
                  <a:pt x="88758" y="4180446"/>
                  <a:pt x="125844" y="4152085"/>
                  <a:pt x="106280" y="4120638"/>
                </a:cubicBezTo>
                <a:cubicBezTo>
                  <a:pt x="111598" y="4121936"/>
                  <a:pt x="113804" y="4120147"/>
                  <a:pt x="114398" y="4116558"/>
                </a:cubicBezTo>
                <a:cubicBezTo>
                  <a:pt x="114157" y="4114248"/>
                  <a:pt x="113917" y="4111937"/>
                  <a:pt x="113677" y="4109627"/>
                </a:cubicBezTo>
                <a:lnTo>
                  <a:pt x="105699" y="4105626"/>
                </a:lnTo>
                <a:cubicBezTo>
                  <a:pt x="77890" y="4088880"/>
                  <a:pt x="108987" y="4082598"/>
                  <a:pt x="106408" y="4051443"/>
                </a:cubicBezTo>
                <a:cubicBezTo>
                  <a:pt x="106858" y="4036630"/>
                  <a:pt x="97032" y="3985550"/>
                  <a:pt x="103822" y="3988496"/>
                </a:cubicBezTo>
                <a:lnTo>
                  <a:pt x="75372" y="3857059"/>
                </a:lnTo>
                <a:cubicBezTo>
                  <a:pt x="82817" y="3836376"/>
                  <a:pt x="81742" y="3824520"/>
                  <a:pt x="64937" y="3815652"/>
                </a:cubicBezTo>
                <a:cubicBezTo>
                  <a:pt x="102287" y="3718925"/>
                  <a:pt x="55573" y="3772320"/>
                  <a:pt x="59080" y="3696747"/>
                </a:cubicBezTo>
                <a:cubicBezTo>
                  <a:pt x="66269" y="3629648"/>
                  <a:pt x="63240" y="3571908"/>
                  <a:pt x="85623" y="3491441"/>
                </a:cubicBezTo>
                <a:cubicBezTo>
                  <a:pt x="98410" y="3474059"/>
                  <a:pt x="99525" y="3431012"/>
                  <a:pt x="100691" y="3417526"/>
                </a:cubicBezTo>
                <a:cubicBezTo>
                  <a:pt x="101857" y="3404040"/>
                  <a:pt x="95556" y="3412369"/>
                  <a:pt x="92620" y="3410525"/>
                </a:cubicBezTo>
                <a:cubicBezTo>
                  <a:pt x="92153" y="3374230"/>
                  <a:pt x="83244" y="3285268"/>
                  <a:pt x="79737" y="3235496"/>
                </a:cubicBezTo>
                <a:cubicBezTo>
                  <a:pt x="70953" y="3207448"/>
                  <a:pt x="52012" y="3143347"/>
                  <a:pt x="71576" y="3111898"/>
                </a:cubicBezTo>
                <a:cubicBezTo>
                  <a:pt x="66408" y="3077014"/>
                  <a:pt x="53542" y="3056489"/>
                  <a:pt x="48725" y="3026189"/>
                </a:cubicBezTo>
                <a:cubicBezTo>
                  <a:pt x="35029" y="3013335"/>
                  <a:pt x="35295" y="2950066"/>
                  <a:pt x="42673" y="2930099"/>
                </a:cubicBezTo>
                <a:cubicBezTo>
                  <a:pt x="72765" y="2876461"/>
                  <a:pt x="20837" y="2811743"/>
                  <a:pt x="43260" y="2768401"/>
                </a:cubicBezTo>
                <a:cubicBezTo>
                  <a:pt x="44784" y="2755816"/>
                  <a:pt x="43709" y="2744724"/>
                  <a:pt x="41022" y="2734617"/>
                </a:cubicBezTo>
                <a:lnTo>
                  <a:pt x="29707" y="2708118"/>
                </a:lnTo>
                <a:lnTo>
                  <a:pt x="18896" y="2704187"/>
                </a:lnTo>
                <a:lnTo>
                  <a:pt x="16157" y="2686013"/>
                </a:lnTo>
                <a:lnTo>
                  <a:pt x="0" y="2656506"/>
                </a:lnTo>
                <a:cubicBezTo>
                  <a:pt x="46275" y="2648213"/>
                  <a:pt x="-21852" y="2580542"/>
                  <a:pt x="20000" y="2589495"/>
                </a:cubicBezTo>
                <a:cubicBezTo>
                  <a:pt x="9004" y="2539865"/>
                  <a:pt x="51725" y="2561406"/>
                  <a:pt x="4503" y="2517909"/>
                </a:cubicBezTo>
                <a:cubicBezTo>
                  <a:pt x="18312" y="2426183"/>
                  <a:pt x="2043" y="2320005"/>
                  <a:pt x="38580" y="2235940"/>
                </a:cubicBezTo>
                <a:cubicBezTo>
                  <a:pt x="39530" y="2131535"/>
                  <a:pt x="31342" y="1983035"/>
                  <a:pt x="28357" y="1891475"/>
                </a:cubicBezTo>
                <a:cubicBezTo>
                  <a:pt x="18536" y="1816240"/>
                  <a:pt x="53985" y="1820215"/>
                  <a:pt x="16422" y="1754299"/>
                </a:cubicBezTo>
                <a:cubicBezTo>
                  <a:pt x="22523" y="1748800"/>
                  <a:pt x="14115" y="1712020"/>
                  <a:pt x="17619" y="1704948"/>
                </a:cubicBezTo>
                <a:lnTo>
                  <a:pt x="11875" y="1640075"/>
                </a:lnTo>
                <a:lnTo>
                  <a:pt x="10148" y="1637400"/>
                </a:lnTo>
                <a:cubicBezTo>
                  <a:pt x="6571" y="1625366"/>
                  <a:pt x="7662" y="1617809"/>
                  <a:pt x="10809" y="1612250"/>
                </a:cubicBezTo>
                <a:lnTo>
                  <a:pt x="30710" y="1498099"/>
                </a:lnTo>
                <a:lnTo>
                  <a:pt x="28832" y="1497366"/>
                </a:lnTo>
                <a:lnTo>
                  <a:pt x="25420" y="1490044"/>
                </a:lnTo>
                <a:lnTo>
                  <a:pt x="36357" y="1429750"/>
                </a:lnTo>
                <a:cubicBezTo>
                  <a:pt x="56105" y="1395764"/>
                  <a:pt x="51096" y="1348657"/>
                  <a:pt x="63323" y="1316453"/>
                </a:cubicBezTo>
                <a:cubicBezTo>
                  <a:pt x="113953" y="1206017"/>
                  <a:pt x="97314" y="1160971"/>
                  <a:pt x="167299" y="1100758"/>
                </a:cubicBezTo>
                <a:cubicBezTo>
                  <a:pt x="183322" y="1066821"/>
                  <a:pt x="207320" y="1013057"/>
                  <a:pt x="218971" y="997428"/>
                </a:cubicBezTo>
                <a:cubicBezTo>
                  <a:pt x="225661" y="983599"/>
                  <a:pt x="245059" y="996998"/>
                  <a:pt x="249304" y="969068"/>
                </a:cubicBezTo>
                <a:cubicBezTo>
                  <a:pt x="273910" y="912445"/>
                  <a:pt x="257335" y="876944"/>
                  <a:pt x="307518" y="815816"/>
                </a:cubicBezTo>
                <a:cubicBezTo>
                  <a:pt x="319844" y="734499"/>
                  <a:pt x="427269" y="648257"/>
                  <a:pt x="438631" y="588216"/>
                </a:cubicBezTo>
                <a:cubicBezTo>
                  <a:pt x="468336" y="534577"/>
                  <a:pt x="480025" y="521047"/>
                  <a:pt x="494548" y="466832"/>
                </a:cubicBezTo>
                <a:cubicBezTo>
                  <a:pt x="513994" y="444023"/>
                  <a:pt x="469014" y="421695"/>
                  <a:pt x="512985" y="406165"/>
                </a:cubicBezTo>
                <a:cubicBezTo>
                  <a:pt x="519819" y="312467"/>
                  <a:pt x="496295" y="285415"/>
                  <a:pt x="499246" y="226337"/>
                </a:cubicBezTo>
                <a:cubicBezTo>
                  <a:pt x="511217" y="180655"/>
                  <a:pt x="525793" y="85726"/>
                  <a:pt x="530694" y="51692"/>
                </a:cubicBezTo>
                <a:cubicBezTo>
                  <a:pt x="512001" y="39736"/>
                  <a:pt x="522977" y="34428"/>
                  <a:pt x="528655" y="22135"/>
                </a:cubicBezTo>
                <a:cubicBezTo>
                  <a:pt x="511506" y="14446"/>
                  <a:pt x="513258" y="7722"/>
                  <a:pt x="516964" y="103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6032212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B4646ACC-9B28-4853-8BBE-D5B9C3089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626" y="274320"/>
            <a:ext cx="8583789" cy="469392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1648492" y="5259137"/>
            <a:ext cx="8730082" cy="991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Nie warto bałaganić, ponieważ masz brudną przestrzeń </a:t>
            </a:r>
            <a:br>
              <a:rPr lang="pl-PL" sz="28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dirty="0">
                <a:effectLst/>
                <a:latin typeface="Cambria Math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inni mają złą opinię o tobie.</a:t>
            </a: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795411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xmlns="" val="39370137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885179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C</a:t>
            </a:r>
          </a:p>
        </p:txBody>
      </p:sp>
      <p:pic>
        <p:nvPicPr>
          <p:cNvPr id="5" name="Obraz 4" descr="Obraz zawierający tekst&#10;&#10;Opis wygenerowany automatycznie">
            <a:extLst>
              <a:ext uri="{FF2B5EF4-FFF2-40B4-BE49-F238E27FC236}">
                <a16:creationId xmlns:a16="http://schemas.microsoft.com/office/drawing/2014/main" xmlns="" id="{A789E4B5-EAF1-421B-8FFE-B980475B60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476" y="-533400"/>
            <a:ext cx="5943600" cy="79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101896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915635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D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774D0E10-8CD5-44E9-B04D-2FD6C3A22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3113" y="0"/>
            <a:ext cx="55641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xmlns="" id="{E63BA3E6-2A7E-4D97-9024-26635B9A0278}"/>
              </a:ext>
            </a:extLst>
          </p:cNvPr>
          <p:cNvSpPr/>
          <p:nvPr/>
        </p:nvSpPr>
        <p:spPr>
          <a:xfrm>
            <a:off x="8810625" y="371475"/>
            <a:ext cx="66675" cy="6486525"/>
          </a:xfrm>
          <a:prstGeom prst="rect">
            <a:avLst/>
          </a:prstGeom>
          <a:solidFill>
            <a:srgbClr val="B9A698"/>
          </a:solidFill>
          <a:ln>
            <a:solidFill>
              <a:srgbClr val="B9A6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xmlns="" id="{275D0CB6-3F6B-4DD6-A460-EACC85FC7B56}"/>
              </a:ext>
            </a:extLst>
          </p:cNvPr>
          <p:cNvSpPr/>
          <p:nvPr/>
        </p:nvSpPr>
        <p:spPr>
          <a:xfrm flipH="1">
            <a:off x="8724899" y="-1"/>
            <a:ext cx="152400" cy="2428875"/>
          </a:xfrm>
          <a:prstGeom prst="rect">
            <a:avLst/>
          </a:prstGeom>
          <a:solidFill>
            <a:srgbClr val="B9A698"/>
          </a:solidFill>
          <a:ln>
            <a:solidFill>
              <a:srgbClr val="B9A6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4" name="Łącznik prosty 3">
            <a:extLst>
              <a:ext uri="{FF2B5EF4-FFF2-40B4-BE49-F238E27FC236}">
                <a16:creationId xmlns:a16="http://schemas.microsoft.com/office/drawing/2014/main" xmlns="" id="{363BCE1E-4223-4E49-85A8-166CE13D168E}"/>
              </a:ext>
            </a:extLst>
          </p:cNvPr>
          <p:cNvCxnSpPr/>
          <p:nvPr/>
        </p:nvCxnSpPr>
        <p:spPr>
          <a:xfrm flipV="1">
            <a:off x="8810625" y="2552700"/>
            <a:ext cx="66674" cy="762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73355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756938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E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6CEA2C1A-34F2-463C-9461-4224D20C3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0127" y="1981150"/>
            <a:ext cx="9938027" cy="399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99231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694421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F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D157ED43-15E6-45FF-99C8-D3AD1C3E5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35" y="85725"/>
            <a:ext cx="1004887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2749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896399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G</a:t>
            </a:r>
          </a:p>
        </p:txBody>
      </p:sp>
      <p:pic>
        <p:nvPicPr>
          <p:cNvPr id="3" name="Obraz 2" descr="Obraz zawierający tekst&#10;&#10;Opis wygenerowany automatycznie">
            <a:extLst>
              <a:ext uri="{FF2B5EF4-FFF2-40B4-BE49-F238E27FC236}">
                <a16:creationId xmlns:a16="http://schemas.microsoft.com/office/drawing/2014/main" xmlns="" id="{CE038B8E-25A0-4BC5-9A4C-91813B9BC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2483403" y="-502204"/>
            <a:ext cx="7222983" cy="796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93800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xmlns="" id="{2DFC393D-1585-4DB1-922D-C80A3F1788AF}"/>
              </a:ext>
            </a:extLst>
          </p:cNvPr>
          <p:cNvSpPr txBox="1"/>
          <p:nvPr/>
        </p:nvSpPr>
        <p:spPr>
          <a:xfrm>
            <a:off x="5861073" y="5191760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3600"/>
              <a:t>.</a:t>
            </a:r>
            <a:endParaRPr lang="pl-PL" sz="36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D1CD61E2-C72D-46D8-93DC-4ACBF6E9A2EE}"/>
              </a:ext>
            </a:extLst>
          </p:cNvPr>
          <p:cNvSpPr txBox="1"/>
          <p:nvPr/>
        </p:nvSpPr>
        <p:spPr>
          <a:xfrm>
            <a:off x="85725" y="85725"/>
            <a:ext cx="946093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7500" dirty="0"/>
              <a:t>H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xmlns="" id="{FCF93622-89FD-47BB-B9AC-FEBBD0A54E7A}"/>
              </a:ext>
            </a:extLst>
          </p:cNvPr>
          <p:cNvSpPr/>
          <p:nvPr/>
        </p:nvSpPr>
        <p:spPr>
          <a:xfrm>
            <a:off x="2647950" y="400050"/>
            <a:ext cx="1171575" cy="149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C5FEE032-9255-44B7-94F0-4BE1E483C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678" y="389678"/>
            <a:ext cx="8916644" cy="606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01973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ArchiveVTI">
  <a:themeElements>
    <a:clrScheme name="AnalogousFromDarkSeedLeftStep">
      <a:dk1>
        <a:srgbClr val="000000"/>
      </a:dk1>
      <a:lt1>
        <a:srgbClr val="FFFFFF"/>
      </a:lt1>
      <a:dk2>
        <a:srgbClr val="1A212F"/>
      </a:dk2>
      <a:lt2>
        <a:srgbClr val="F0F3F1"/>
      </a:lt2>
      <a:accent1>
        <a:srgbClr val="E729A0"/>
      </a:accent1>
      <a:accent2>
        <a:srgbClr val="CC17D5"/>
      </a:accent2>
      <a:accent3>
        <a:srgbClr val="8F29E7"/>
      </a:accent3>
      <a:accent4>
        <a:srgbClr val="432FD9"/>
      </a:accent4>
      <a:accent5>
        <a:srgbClr val="2961E7"/>
      </a:accent5>
      <a:accent6>
        <a:srgbClr val="179ED5"/>
      </a:accent6>
      <a:hlink>
        <a:srgbClr val="3F50BF"/>
      </a:hlink>
      <a:folHlink>
        <a:srgbClr val="7F7F7F"/>
      </a:folHlink>
    </a:clrScheme>
    <a:fontScheme name="Custom 170">
      <a:majorFont>
        <a:latin typeface="Bembo"/>
        <a:ea typeface=""/>
        <a:cs typeface=""/>
      </a:majorFont>
      <a:minorFont>
        <a:latin typeface="Bemb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rchiveVTI" id="{514BDC9F-20AC-40CA-9FE7-B30987BCD2D4}" vid="{D8FA1533-D953-46ED-B2C7-B32AF1BED7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153</Words>
  <Application>Microsoft Office PowerPoint</Application>
  <PresentationFormat>Niestandardowy</PresentationFormat>
  <Paragraphs>60</Paragraphs>
  <Slides>24</Slides>
  <Notes>0</Notes>
  <HiddenSlides>0</HiddenSlides>
  <MMClips>1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24</vt:i4>
      </vt:variant>
    </vt:vector>
  </HeadingPairs>
  <TitlesOfParts>
    <vt:vector size="25" baseType="lpstr">
      <vt:lpstr>ArchiveVTI</vt:lpstr>
      <vt:lpstr>ALFABET KLASY 7B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7B DZIĘKUJE ZA UWAGĘ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ALFABET KLASY 7B</dc:title>
  <dc:creator>Hanna Matuszewska</dc:creator>
  <cp:lastModifiedBy>Admin</cp:lastModifiedBy>
  <cp:revision>16</cp:revision>
  <dcterms:created xsi:type="dcterms:W3CDTF">2021-03-19T17:39:57Z</dcterms:created>
  <dcterms:modified xsi:type="dcterms:W3CDTF">2021-03-24T13:02:38Z</dcterms:modified>
</cp:coreProperties>
</file>